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7876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721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5283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7409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4354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5368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0361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9350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167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376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3815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89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923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592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164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8116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0103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BC3605F-1440-4887-B49C-75C7FC12245F}" type="datetimeFigureOut">
              <a:rPr lang="en-US" smtClean="0"/>
              <a:pPr/>
              <a:t>7/15/2021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2A25472-8C2E-4243-9F09-2D66129224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746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63D736-D42E-4787-B085-DE9701960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Green Building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614450-5C93-4E42-A11D-AB42F5448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Def: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Green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building is the  structure and the application of process that are environment friendly and  resource  efficient during the entire building process.</a:t>
            </a:r>
          </a:p>
          <a:p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xample of </a:t>
            </a: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good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green building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                                                              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                                                                               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Telus house atrium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163F222-6FC1-49F6-A158-7447307FD1EC}"/>
              </a:ext>
            </a:extLst>
          </p:cNvPr>
          <p:cNvPicPr/>
          <p:nvPr/>
        </p:nvPicPr>
        <p:blipFill>
          <a:blip r:embed="rId2" cstate="print"/>
          <a:srcRect/>
          <a:stretch/>
        </p:blipFill>
        <p:spPr>
          <a:xfrm>
            <a:off x="4704522" y="3538331"/>
            <a:ext cx="2220573" cy="185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7236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4171F0-0977-43AC-9B0B-10E25567F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Architectural Design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31D709F-13B2-440C-8B1F-ADDCAF5C8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Def: is the strategy of building with the aim of reducing harmful impact on the environment and this should be the aspect of every building process. </a:t>
            </a:r>
          </a:p>
          <a:p>
            <a:r>
              <a:rPr lang="en-US" sz="1800" dirty="0">
                <a:latin typeface="Times New Roman" panose="02020603050405020304" pitchFamily="18" charset="0"/>
              </a:rPr>
              <a:t>For instance  the K2 ARPARTMENT that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 is the  most sustainable public housing strategy in Australia.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 Its  estimated  lifespan is not less than 200 years </a:t>
            </a:r>
          </a:p>
          <a:p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 Consumes renewable sources of energy.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endParaRPr lang="en-US" sz="1800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419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BE52A9-D95E-4C15-8550-4424B6CFF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Features </a:t>
            </a:r>
            <a:r>
              <a:rPr lang="en-US" dirty="0"/>
              <a:t>of Architectural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7E7ADA-D029-4A79-B901-763CF086B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Rainwater harvesting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22860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Recycled timber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22860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Sun water heating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22860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Photovoltaic panels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180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90AAB4-8BB7-4581-A877-590750AD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190BBE-FF9B-4EE7-9C5F-F774125C7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Center for sustainable development architecture design was situated in Montreal Canada.</a:t>
            </a:r>
          </a:p>
          <a:p>
            <a:pPr marL="0" indent="0">
              <a:buNone/>
            </a:pPr>
            <a:r>
              <a:rPr lang="en-US" dirty="0"/>
              <a:t>Function was to act as a model for environmentally friend construction.</a:t>
            </a:r>
          </a:p>
          <a:p>
            <a:pPr marL="0" indent="0">
              <a:buNone/>
            </a:pPr>
            <a:r>
              <a:rPr lang="en-US" dirty="0">
                <a:latin typeface="Century" panose="02040604050505020304" pitchFamily="18" charset="0"/>
                <a:ea typeface="Calibri" panose="020F0502020204030204" pitchFamily="34" charset="0"/>
              </a:rPr>
              <a:t>Most </a:t>
            </a:r>
            <a:r>
              <a:rPr lang="en-US" dirty="0">
                <a:effectLst/>
                <a:latin typeface="Century" panose="02040604050505020304" pitchFamily="18" charset="0"/>
                <a:ea typeface="Calibri" panose="020F0502020204030204" pitchFamily="34" charset="0"/>
              </a:rPr>
              <a:t>people refer to it as greenest construction in Canada.</a:t>
            </a:r>
            <a:endParaRPr lang="en-US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249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84685F-D8B8-49D3-A33C-F8BEF8E5D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1D182E-8502-4A6C-9751-DE492F8C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F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ive-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storeyed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 wall acting as natural air filter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Raising floor heating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Geothermal cooling and heating machines.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pPr marL="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imSun" panose="02010600030101010101" pitchFamily="2" charset="-122"/>
              </a:rPr>
              <a:t>Recycled glasses which makes the countertops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SimSun" panose="02010600030101010101" pitchFamily="2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2468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74</TotalTime>
  <Words>175</Words>
  <Application>Microsoft Office PowerPoint</Application>
  <PresentationFormat>Custom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Ion Boardroom</vt:lpstr>
      <vt:lpstr>Green Building</vt:lpstr>
      <vt:lpstr>Architectural Design</vt:lpstr>
      <vt:lpstr>Features of Architectural Design</vt:lpstr>
      <vt:lpstr>EXT.</vt:lpstr>
      <vt:lpstr>Design Features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samuel</cp:lastModifiedBy>
  <cp:revision>12</cp:revision>
  <dcterms:created xsi:type="dcterms:W3CDTF">2021-07-15T03:05:12Z</dcterms:created>
  <dcterms:modified xsi:type="dcterms:W3CDTF">2021-07-15T15:23:21Z</dcterms:modified>
</cp:coreProperties>
</file>